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55E4-FCDE-4CF9-9CFB-C6AEE6CF51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121A21-8D87-4353-AE29-BF6D9A2079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B9BA68-6BE0-4CF9-9FB1-DF0612F7F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38665-9FDC-4FAC-8FAF-2587B5C8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B77AE-38BC-4BBB-9C4D-D9260BCC4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23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D8C58-4295-4CE4-8948-D1BC12ABF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AA6346-6E90-4DD7-89EC-C99C43B2EE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A05D71-72FF-4AC1-908E-D79E1FF04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D45E46-2841-466C-A614-0F7687CCC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01E5E-38FC-47E7-AC9E-0BA6E9818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30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957924-8C8D-43BB-AC9A-DF532CAAED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87554-591A-4F07-ADAD-1BA57F726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9A462-966F-4CCE-93D5-612F3966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338D27-E07D-4AC6-BABB-B12FC10A9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DDE418-4622-4188-A706-CB7AB030C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534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4DC59-1BC8-4B7E-8D1E-7F1E6C952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A4CB9-1F6C-4620-8396-2D4FF51DC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A6695-FC6F-4A19-909E-CD7CAC60C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41424-262E-4558-B2DA-DA8A17F26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2FC7F-DFB2-4BFD-B706-F3DD83F0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99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0CA24-A9AD-4134-B312-C02A64105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B267B6-B767-469E-8416-C6A307BD8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56640-5620-4325-A9E9-58B515E0D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EF3FB-8EF5-4B20-9811-EC2FD4D35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A56426-CDC7-4D0A-8B74-701BFC74E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580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27E82-5194-42C3-A2B7-23FDC189A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3F1384-E017-4885-BCC4-1F9990A3B9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5117A1-64E5-4616-ACE4-882D52C3A7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3D113-E1F2-482B-8586-2871ED863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8F8FBE-F094-450B-86B5-17C50ABC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91D68-AA97-4ECF-9013-89A3A88BF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42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B7619-D94A-45B7-BA10-9B71C4908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EEB98-CBB3-4DA4-83D6-1BC5BB9DF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69657C-6595-4A66-A139-97F3498110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236639-8014-4A54-80EE-374278041E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30FE95-F355-41AA-A54D-B9B541AE4B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1F391D-3236-4CD4-B607-50163EC80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2C47D8-AC1D-452C-B12F-1FFC77CCE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0AAABB-08E6-491C-90E5-22DB0C225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05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FAA4AC-3C7C-4E75-A745-644FDDD9B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129B3D-295D-4FCE-9FA6-E2BB41E7C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2ADC175-A93D-4C09-9577-91A973C17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165FE4-E7B3-4CBD-9CD1-FEF5648F9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947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C17BCD-7392-43E4-925D-C0D53018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9F6EB-C969-47F0-B718-0EB8AD654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987818-DA6F-4733-8550-3871F2306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37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984F3-E61E-4662-BD52-BB9B0412F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8789D-C288-4B68-BF9A-9344BCBFAA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E6CC8C-1060-4DA3-B1A7-191746CA0E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32FF90-15FA-411D-A9D6-9F99AB0688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D63C83-3C98-46C7-B0B6-76FF53EE1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D93797-9341-4494-9693-9C94299A2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780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1EA03-1B0E-49BB-9565-E2E69C935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FB5A2A-9FDD-4194-8262-B22E3C3FCC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CD88B1-5B59-4A91-B8B8-C0BCA0492E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3DAE84-7B1F-4456-B8F1-55951822C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832EEB-BF44-4A95-B678-6FB163888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FEA3F-0060-42B8-8922-C91B2D5C4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9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2B38D9-6EFE-4C4B-B72B-1C4D1DEAD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30BAD-BBF5-421F-89D6-0F13CCF16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27985-7B74-40DF-9DD9-5A24D21D5E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F2EAF-15C1-47B8-8E0A-3E94BBD76898}" type="datetimeFigureOut">
              <a:rPr lang="en-US" smtClean="0"/>
              <a:t>5/26/2021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5D627-F1A7-4D91-957A-39E551F574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62D81-73DA-4F41-B4BE-4F85205DC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9AC2D2-86A8-4769-8E4A-AAF09BB48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94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4C6F69-4FAB-41C9-86BA-2F39D84A9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solidFill>
                  <a:prstClr val="black"/>
                </a:solidFill>
              </a:rPr>
              <a:t>t-PA (Clot Busting Drug) and Mechanical Thrombectomy(removal of the clot)  Complication rate (Symptomatic Intracerebral Hemorrhage)</a:t>
            </a:r>
            <a:br>
              <a:rPr lang="en-US" sz="4000" dirty="0">
                <a:solidFill>
                  <a:prstClr val="black"/>
                </a:solidFill>
              </a:rPr>
            </a:br>
            <a:r>
              <a:rPr lang="en-US" sz="4000" dirty="0">
                <a:solidFill>
                  <a:prstClr val="black"/>
                </a:solidFill>
              </a:rPr>
              <a:t>Hemorrhage rate in clinical trial for t-PA alone 6%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C7FF0-D49F-4D52-AD3B-2AB91E9BF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r>
              <a:rPr lang="en-US" dirty="0"/>
              <a:t>Mercy Health Saint Vincent </a:t>
            </a:r>
            <a:r>
              <a:rPr lang="en-US" dirty="0">
                <a:solidFill>
                  <a:prstClr val="black"/>
                </a:solidFill>
              </a:rPr>
              <a:t>complication rate. </a:t>
            </a:r>
          </a:p>
          <a:p>
            <a:endParaRPr lang="en-US" dirty="0"/>
          </a:p>
          <a:p>
            <a:r>
              <a:rPr lang="en-US" dirty="0"/>
              <a:t>2018 = 2%</a:t>
            </a:r>
          </a:p>
          <a:p>
            <a:r>
              <a:rPr lang="en-US" dirty="0"/>
              <a:t>2019 = 3%</a:t>
            </a:r>
          </a:p>
          <a:p>
            <a:r>
              <a:rPr lang="en-US" dirty="0"/>
              <a:t>2020 = 6%</a:t>
            </a:r>
          </a:p>
          <a:p>
            <a:r>
              <a:rPr lang="en-US" dirty="0"/>
              <a:t>2021 = 2%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249AEA4-7F61-4923-B664-02EB1D407531}"/>
              </a:ext>
            </a:extLst>
          </p:cNvPr>
          <p:cNvSpPr/>
          <p:nvPr/>
        </p:nvSpPr>
        <p:spPr>
          <a:xfrm>
            <a:off x="4532783" y="3188935"/>
            <a:ext cx="415498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281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D20DC9B-046F-4DCB-AD88-AD9108C53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t-PA (Clot Busting Drug) Complication rate (Symptomatic Intracerebral Hemorrhage)</a:t>
            </a:r>
            <a:br>
              <a:rPr lang="en-US" dirty="0"/>
            </a:br>
            <a:r>
              <a:rPr lang="en-US" dirty="0"/>
              <a:t>Hemorrhage rate in clinical trial 6%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C8CF0-BFAD-48F3-B16E-35845C035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Mercy Health Saint Vincent complication rate. </a:t>
            </a:r>
          </a:p>
          <a:p>
            <a:r>
              <a:rPr lang="en-US" dirty="0"/>
              <a:t>2017 = 0%</a:t>
            </a:r>
          </a:p>
          <a:p>
            <a:r>
              <a:rPr lang="en-US" dirty="0"/>
              <a:t>2018 = 2%</a:t>
            </a:r>
          </a:p>
          <a:p>
            <a:r>
              <a:rPr lang="en-US" dirty="0"/>
              <a:t>2019 = 0%</a:t>
            </a:r>
          </a:p>
          <a:p>
            <a:r>
              <a:rPr lang="en-US" dirty="0"/>
              <a:t>2020 = 3%</a:t>
            </a:r>
          </a:p>
          <a:p>
            <a:r>
              <a:rPr lang="en-US" dirty="0"/>
              <a:t>2021 = 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0924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t-PA (Clot Busting Drug) and Mechanical Thrombectomy(removal of the clot)  Complication rate (Symptomatic Intracerebral Hemorrhage) Hemorrhage rate in clinical trial for t-PA alone 6%</vt:lpstr>
      <vt:lpstr>t-PA (Clot Busting Drug) Complication rate (Symptomatic Intracerebral Hemorrhage) Hemorrhage rate in clinical trial 6%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t-PA (Clot Busting Drug) and Mechanical Thrombectomy(removal of the clot)  Complication rate (Symptomatic Intracerebral Hemorrhage) Hemorrhage rate in clinical trial for t-PA alone 6%</dc:title>
  <dc:creator>Moore, Leigh</dc:creator>
  <cp:lastModifiedBy>Moore, Leigh</cp:lastModifiedBy>
  <cp:revision>1</cp:revision>
  <dcterms:created xsi:type="dcterms:W3CDTF">2021-05-26T17:47:51Z</dcterms:created>
  <dcterms:modified xsi:type="dcterms:W3CDTF">2021-05-26T17:48:20Z</dcterms:modified>
</cp:coreProperties>
</file>